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3B1"/>
    <a:srgbClr val="F67875"/>
    <a:srgbClr val="7448FF"/>
    <a:srgbClr val="FFD500"/>
    <a:srgbClr val="C78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EE070-0030-634D-B9B6-7569350F0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DA7A78-D08D-3A42-9B4B-0E1023FF3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DBAA4-C0CE-A34E-B343-D35D19178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14A9-BFFF-BE4D-826F-9170E8755FDB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2FA12-9043-B64E-80C0-4E222254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EFE4C-E775-5441-B00A-6046D3B4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1E0F-57D8-1A40-9949-CEA130FAB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07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BA00A-F472-334B-84B1-0A1536C7F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2825E-B968-B848-9BB5-5477CDCF6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11998-477B-F04B-A683-786B3A18F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14A9-BFFF-BE4D-826F-9170E8755FDB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5FE0F-4EB0-DF41-BBF7-B430EB3C5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CFE12-8D22-1F48-90B0-ED06B72DD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1E0F-57D8-1A40-9949-CEA130FAB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8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3C48CE-BAA4-6340-BE32-5840D00FD3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3FB90A-B499-A54C-946A-190770890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1EEB5-D7A3-9141-AD5E-BA478F71D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14A9-BFFF-BE4D-826F-9170E8755FDB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061D6-3FA2-274F-B2B4-CB8F594E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1068C-1B40-1543-AAE4-80FF8D12F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1E0F-57D8-1A40-9949-CEA130FAB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4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0A4C-42A2-5740-BF2D-633304D01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51D08-CFE2-114A-B589-24170A912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16A39-8855-0143-B3FE-E626933CF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14A9-BFFF-BE4D-826F-9170E8755FDB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1C72B-3FC2-F849-A194-E1DBD9753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7C016-3005-414F-B915-9386FA592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1E0F-57D8-1A40-9949-CEA130FAB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8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52FB1-3A90-264C-8EBC-B96982B14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AB5AD-A24E-CE46-A96F-550F0E93D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57A6E-8B1B-E046-9F83-4526B785A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14A9-BFFF-BE4D-826F-9170E8755FDB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088CA-BBD9-8947-AB5A-95E249E2B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FC4C6-C109-264E-A2D7-8B3312FF8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1E0F-57D8-1A40-9949-CEA130FAB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6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1D51D-0562-7741-AB89-0708CF2CA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72BA7-4AC2-5F4B-A7D6-F8C6F9AFFC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D9A58D-684B-1444-98CF-D0590DAD13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DA41B-B0D6-5740-A00F-81D3DB83B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14A9-BFFF-BE4D-826F-9170E8755FDB}" type="datetimeFigureOut">
              <a:rPr lang="en-US" smtClean="0"/>
              <a:t>2/26/19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DEBD2A-83E9-3440-BBC7-A047360DE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77DC05-FDF8-D240-9B66-AC298A172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1E0F-57D8-1A40-9949-CEA130FAB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33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F04B8-75BD-F144-A163-562DFDF9E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94F68-DC82-4C45-8AEF-65A221FFB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987CD8-E69A-F54C-AD94-F357FA871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5B480D-964B-E743-9E95-B3A00083E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09B1C7-71DB-6448-9F63-20DF171488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B1C20A-BA4F-254E-9C0A-6501DD074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14A9-BFFF-BE4D-826F-9170E8755FDB}" type="datetimeFigureOut">
              <a:rPr lang="en-US" smtClean="0"/>
              <a:t>2/26/19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41E6CE-5366-F44E-9C00-5EBB041A3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136FA0-D0DE-DF46-AB03-BDEE5D38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1E0F-57D8-1A40-9949-CEA130FAB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8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41FD0-3687-324E-A0A6-0A0552A23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C3B7C3-B949-DF40-B776-DEFFC0105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14A9-BFFF-BE4D-826F-9170E8755FDB}" type="datetimeFigureOut">
              <a:rPr lang="en-US" smtClean="0"/>
              <a:t>2/26/19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63A01A-651A-AC4C-8B85-CB3DA52ED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8EDC1-CD61-524D-96F1-275E349CE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1E0F-57D8-1A40-9949-CEA130FAB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6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8BFF92-8285-724C-ADA8-79F37A827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14A9-BFFF-BE4D-826F-9170E8755FDB}" type="datetimeFigureOut">
              <a:rPr lang="en-US" smtClean="0"/>
              <a:t>2/26/19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F6C0AF-261B-0241-9F59-CBC998114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ED9AA-3479-6A4E-A730-623D5E11D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1E0F-57D8-1A40-9949-CEA130FAB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52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5D0CD-D8CF-EE47-8D17-D62A502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8491D-4044-D54B-915D-B257CB13E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1A568F-F0D8-0243-90F7-6DDECFD85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EE365-ED53-E64F-A4B4-18EF006A1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14A9-BFFF-BE4D-826F-9170E8755FDB}" type="datetimeFigureOut">
              <a:rPr lang="en-US" smtClean="0"/>
              <a:t>2/26/19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C5EED-804F-7049-8B32-3C6EB4225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503C7-46BF-7E43-9CF7-3FAA8CFE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1E0F-57D8-1A40-9949-CEA130FAB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5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B7466-737B-4A4D-A4B0-A46F754EE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C8E05F-6973-E84C-ACFB-5994086D0D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A04B7B-86FA-2145-ADC1-14919E7ED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0D935-3D12-8443-84F7-F3AA84831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14A9-BFFF-BE4D-826F-9170E8755FDB}" type="datetimeFigureOut">
              <a:rPr lang="en-US" smtClean="0"/>
              <a:t>2/26/19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6475B-1BD5-5D47-85DB-A316B13C0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64CA3-4E91-5145-9804-1C9CA356B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1E0F-57D8-1A40-9949-CEA130FAB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4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8C8D0F-372C-644D-86D0-C7068E3C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620F9-1934-054E-A39E-3225DEC48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C4B8A-62C6-1C4B-B47F-70B3BCC76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314A9-BFFF-BE4D-826F-9170E8755FDB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5FC7E-79B4-534B-87D2-1295E3CA1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FEA15-006C-CE42-9E12-41DFD1BC4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31E0F-57D8-1A40-9949-CEA130FAB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2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3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:a16="http://schemas.microsoft.com/office/drawing/2014/main" id="{94A751DB-6AA0-354F-89A5-C9CA9C8996C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89069" y="2273300"/>
            <a:ext cx="8432800" cy="2311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966ACA-9BF5-1143-A63F-9A9763459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13" y="501649"/>
            <a:ext cx="1915297" cy="19152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8D9302-9175-4F40-B6EE-B6CBDE0961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681" y="208862"/>
            <a:ext cx="3096968" cy="582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77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4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4">
            <a:extLst>
              <a:ext uri="{FF2B5EF4-FFF2-40B4-BE49-F238E27FC236}">
                <a16:creationId xmlns:a16="http://schemas.microsoft.com/office/drawing/2014/main" id="{D3CA61CF-5109-B44D-9CAA-11C61328138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7664" y="2273300"/>
            <a:ext cx="8432800" cy="2311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966ACA-9BF5-1143-A63F-9A9763459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90" y="594326"/>
            <a:ext cx="1729943" cy="1729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70318C-E868-2249-A587-82989A183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681" y="208862"/>
            <a:ext cx="3096968" cy="582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71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4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FE element 7">
            <a:extLst>
              <a:ext uri="{FF2B5EF4-FFF2-40B4-BE49-F238E27FC236}">
                <a16:creationId xmlns:a16="http://schemas.microsoft.com/office/drawing/2014/main" id="{2A570C61-ADC5-6546-B026-DA43C445D78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521972" y="822625"/>
            <a:ext cx="8445500" cy="157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16FCF8-058C-864A-9239-77E48CCC4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681" y="208862"/>
            <a:ext cx="3096968" cy="5823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966ACA-9BF5-1143-A63F-9A9763459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91" y="594327"/>
            <a:ext cx="1264094" cy="1264094"/>
          </a:xfrm>
          <a:prstGeom prst="rect">
            <a:avLst/>
          </a:prstGeom>
        </p:spPr>
      </p:pic>
      <p:pic>
        <p:nvPicPr>
          <p:cNvPr id="11" name="PFE element 10">
            <a:extLst>
              <a:ext uri="{FF2B5EF4-FFF2-40B4-BE49-F238E27FC236}">
                <a16:creationId xmlns:a16="http://schemas.microsoft.com/office/drawing/2014/main" id="{6A9B88A3-8E2E-4946-A676-EE4FAF469A29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71605" y="3300344"/>
            <a:ext cx="79756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57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4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FE element 11">
            <a:extLst>
              <a:ext uri="{FF2B5EF4-FFF2-40B4-BE49-F238E27FC236}">
                <a16:creationId xmlns:a16="http://schemas.microsoft.com/office/drawing/2014/main" id="{5B5EC69C-D812-2E4D-A87A-A5983D7AE69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521972" y="822625"/>
            <a:ext cx="8445500" cy="157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16FCF8-058C-864A-9239-77E48CCC4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681" y="208862"/>
            <a:ext cx="3096968" cy="5823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966ACA-9BF5-1143-A63F-9A9763459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91" y="594327"/>
            <a:ext cx="1264094" cy="1264094"/>
          </a:xfrm>
          <a:prstGeom prst="rect">
            <a:avLst/>
          </a:prstGeom>
        </p:spPr>
      </p:pic>
      <p:pic>
        <p:nvPicPr>
          <p:cNvPr id="12" name="PFE element 14">
            <a:extLst>
              <a:ext uri="{FF2B5EF4-FFF2-40B4-BE49-F238E27FC236}">
                <a16:creationId xmlns:a16="http://schemas.microsoft.com/office/drawing/2014/main" id="{3ABE34FA-A8DC-CE41-99E3-02864C684AA2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71605" y="3302858"/>
            <a:ext cx="7975600" cy="457200"/>
          </a:xfrm>
          <a:prstGeom prst="rect">
            <a:avLst/>
          </a:prstGeom>
        </p:spPr>
      </p:pic>
      <p:pic>
        <p:nvPicPr>
          <p:cNvPr id="14" name="PFE element 15">
            <a:extLst>
              <a:ext uri="{FF2B5EF4-FFF2-40B4-BE49-F238E27FC236}">
                <a16:creationId xmlns:a16="http://schemas.microsoft.com/office/drawing/2014/main" id="{E7D71883-10AD-6347-99D1-3790F3FD3DF2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173263" y="3883973"/>
            <a:ext cx="82931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8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4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FE element 16">
            <a:extLst>
              <a:ext uri="{FF2B5EF4-FFF2-40B4-BE49-F238E27FC236}">
                <a16:creationId xmlns:a16="http://schemas.microsoft.com/office/drawing/2014/main" id="{F396BAC4-70A9-544C-8EFF-184DA5A4420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521972" y="822625"/>
            <a:ext cx="8445500" cy="157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16FCF8-058C-864A-9239-77E48CCC4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681" y="208862"/>
            <a:ext cx="3096968" cy="5823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966ACA-9BF5-1143-A63F-9A9763459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91" y="594327"/>
            <a:ext cx="1264094" cy="1264094"/>
          </a:xfrm>
          <a:prstGeom prst="rect">
            <a:avLst/>
          </a:prstGeom>
        </p:spPr>
      </p:pic>
      <p:pic>
        <p:nvPicPr>
          <p:cNvPr id="13" name="PFE element 19">
            <a:extLst>
              <a:ext uri="{FF2B5EF4-FFF2-40B4-BE49-F238E27FC236}">
                <a16:creationId xmlns:a16="http://schemas.microsoft.com/office/drawing/2014/main" id="{C5D2C7CD-CBE5-4B4B-B66C-84C08B07D037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71605" y="3302858"/>
            <a:ext cx="7975600" cy="457200"/>
          </a:xfrm>
          <a:prstGeom prst="rect">
            <a:avLst/>
          </a:prstGeom>
        </p:spPr>
      </p:pic>
      <p:pic>
        <p:nvPicPr>
          <p:cNvPr id="15" name="PFE element 20">
            <a:extLst>
              <a:ext uri="{FF2B5EF4-FFF2-40B4-BE49-F238E27FC236}">
                <a16:creationId xmlns:a16="http://schemas.microsoft.com/office/drawing/2014/main" id="{CE95F1C7-83F5-1B40-8559-B7BF3C92A41D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173263" y="3883973"/>
            <a:ext cx="8293100" cy="469900"/>
          </a:xfrm>
          <a:prstGeom prst="rect">
            <a:avLst/>
          </a:prstGeom>
        </p:spPr>
      </p:pic>
      <p:pic>
        <p:nvPicPr>
          <p:cNvPr id="17" name="PFE element 21">
            <a:extLst>
              <a:ext uri="{FF2B5EF4-FFF2-40B4-BE49-F238E27FC236}">
                <a16:creationId xmlns:a16="http://schemas.microsoft.com/office/drawing/2014/main" id="{3F34D0F3-85F3-4645-A673-834B338399BA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173263" y="4469206"/>
            <a:ext cx="82931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23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4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FE element 22">
            <a:extLst>
              <a:ext uri="{FF2B5EF4-FFF2-40B4-BE49-F238E27FC236}">
                <a16:creationId xmlns:a16="http://schemas.microsoft.com/office/drawing/2014/main" id="{70C601D4-9739-3142-B3C6-DF562DAFDD3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521972" y="822625"/>
            <a:ext cx="8445500" cy="157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16FCF8-058C-864A-9239-77E48CCC4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681" y="208862"/>
            <a:ext cx="3096968" cy="5823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966ACA-9BF5-1143-A63F-9A9763459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91" y="594327"/>
            <a:ext cx="1264094" cy="1264094"/>
          </a:xfrm>
          <a:prstGeom prst="rect">
            <a:avLst/>
          </a:prstGeom>
        </p:spPr>
      </p:pic>
      <p:pic>
        <p:nvPicPr>
          <p:cNvPr id="14" name="PFE element 25">
            <a:extLst>
              <a:ext uri="{FF2B5EF4-FFF2-40B4-BE49-F238E27FC236}">
                <a16:creationId xmlns:a16="http://schemas.microsoft.com/office/drawing/2014/main" id="{FB77AAD9-0820-D547-B581-B7C034AE6C09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71605" y="3302858"/>
            <a:ext cx="7975600" cy="457200"/>
          </a:xfrm>
          <a:prstGeom prst="rect">
            <a:avLst/>
          </a:prstGeom>
        </p:spPr>
      </p:pic>
      <p:pic>
        <p:nvPicPr>
          <p:cNvPr id="16" name="PFE element 26">
            <a:extLst>
              <a:ext uri="{FF2B5EF4-FFF2-40B4-BE49-F238E27FC236}">
                <a16:creationId xmlns:a16="http://schemas.microsoft.com/office/drawing/2014/main" id="{B8299836-5C30-2F4B-8539-3CD2FB46DFE6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173263" y="3883973"/>
            <a:ext cx="8293100" cy="469900"/>
          </a:xfrm>
          <a:prstGeom prst="rect">
            <a:avLst/>
          </a:prstGeom>
        </p:spPr>
      </p:pic>
      <p:pic>
        <p:nvPicPr>
          <p:cNvPr id="18" name="PFE element 27">
            <a:extLst>
              <a:ext uri="{FF2B5EF4-FFF2-40B4-BE49-F238E27FC236}">
                <a16:creationId xmlns:a16="http://schemas.microsoft.com/office/drawing/2014/main" id="{ACEE7659-2755-0941-B98B-273F74DC65AD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173263" y="4469206"/>
            <a:ext cx="8293100" cy="469900"/>
          </a:xfrm>
          <a:prstGeom prst="rect">
            <a:avLst/>
          </a:prstGeom>
        </p:spPr>
      </p:pic>
      <p:pic>
        <p:nvPicPr>
          <p:cNvPr id="20" name="PFE element 28">
            <a:extLst>
              <a:ext uri="{FF2B5EF4-FFF2-40B4-BE49-F238E27FC236}">
                <a16:creationId xmlns:a16="http://schemas.microsoft.com/office/drawing/2014/main" id="{49A7FF28-51EB-CC40-8F3B-7070C879DFB4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1173263" y="5054440"/>
            <a:ext cx="82931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56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78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FE element 29">
            <a:extLst>
              <a:ext uri="{FF2B5EF4-FFF2-40B4-BE49-F238E27FC236}">
                <a16:creationId xmlns:a16="http://schemas.microsoft.com/office/drawing/2014/main" id="{ADCBC510-F1A0-754F-AC79-8F63B825466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89486" y="697778"/>
            <a:ext cx="8445500" cy="157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966ACA-9BF5-1143-A63F-9A9763459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91" y="594327"/>
            <a:ext cx="1264094" cy="1264094"/>
          </a:xfrm>
          <a:prstGeom prst="rect">
            <a:avLst/>
          </a:prstGeom>
        </p:spPr>
      </p:pic>
      <p:sp>
        <p:nvSpPr>
          <p:cNvPr id="2" name="pfehide31" hidden="1">
            <a:extLst>
              <a:ext uri="{FF2B5EF4-FFF2-40B4-BE49-F238E27FC236}">
                <a16:creationId xmlns:a16="http://schemas.microsoft.com/office/drawing/2014/main" id="{59A2C18B-4BCA-2949-9597-882892AAAF0F}"/>
              </a:ext>
            </a:extLst>
          </p:cNvPr>
          <p:cNvSpPr txBox="1"/>
          <p:nvPr/>
        </p:nvSpPr>
        <p:spPr>
          <a:xfrm>
            <a:off x="1244329" y="2831408"/>
            <a:ext cx="7970108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Gilroy Medium" pitchFamily="2" charset="77"/>
              </a:rPr>
              <a:t>Rule 1: Line 1 must name the character.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CAC56B0-1D86-8C49-8456-4C54B123BAC9}"/>
              </a:ext>
            </a:extLst>
          </p:cNvPr>
          <p:cNvGrpSpPr/>
          <p:nvPr/>
        </p:nvGrpSpPr>
        <p:grpSpPr>
          <a:xfrm>
            <a:off x="1241583" y="2831408"/>
            <a:ext cx="7975600" cy="457200"/>
            <a:chOff x="317500" y="317500"/>
            <a:chExt cx="7975600" cy="457200"/>
          </a:xfrm>
        </p:grpSpPr>
        <p:pic>
          <p:nvPicPr>
            <p:cNvPr id="16" name="PFE element 31">
              <a:extLst>
                <a:ext uri="{FF2B5EF4-FFF2-40B4-BE49-F238E27FC236}">
                  <a16:creationId xmlns:a16="http://schemas.microsoft.com/office/drawing/2014/main" id="{D1ABDE6D-6137-4D4E-8DF7-CD0C09F12DCA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7500" y="317500"/>
              <a:ext cx="7975600" cy="457200"/>
            </a:xfrm>
            <a:prstGeom prst="rect">
              <a:avLst/>
            </a:prstGeom>
          </p:spPr>
        </p:pic>
        <p:sp>
          <p:nvSpPr>
            <p:cNvPr id="17" name="Shape_1">
              <a:extLst>
                <a:ext uri="{FF2B5EF4-FFF2-40B4-BE49-F238E27FC236}">
                  <a16:creationId xmlns:a16="http://schemas.microsoft.com/office/drawing/2014/main" id="{8C75866C-83BF-2844-BADA-4E1ACC2610D1}"/>
                </a:ext>
              </a:extLst>
            </p:cNvPr>
            <p:cNvSpPr/>
            <p:nvPr/>
          </p:nvSpPr>
          <p:spPr>
            <a:xfrm>
              <a:off x="317500" y="317500"/>
              <a:ext cx="7975600" cy="4572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solidFill>
                <a:schemeClr val="accent1">
                  <a:shade val="50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pfehide32" hidden="1">
            <a:extLst>
              <a:ext uri="{FF2B5EF4-FFF2-40B4-BE49-F238E27FC236}">
                <a16:creationId xmlns:a16="http://schemas.microsoft.com/office/drawing/2014/main" id="{D72A5F35-746D-7742-B69F-76E9C5D6FE6B}"/>
              </a:ext>
            </a:extLst>
          </p:cNvPr>
          <p:cNvSpPr txBox="1"/>
          <p:nvPr/>
        </p:nvSpPr>
        <p:spPr>
          <a:xfrm>
            <a:off x="1244329" y="3455819"/>
            <a:ext cx="9759112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Gilroy Medium" pitchFamily="2" charset="77"/>
              </a:rPr>
              <a:t>Rule 2: Lines 1, 2 and 3 must all contain facts and/or descriptions.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7C61961-0BFC-6A40-A2D1-40386EFAB75D}"/>
              </a:ext>
            </a:extLst>
          </p:cNvPr>
          <p:cNvGrpSpPr/>
          <p:nvPr/>
        </p:nvGrpSpPr>
        <p:grpSpPr>
          <a:xfrm>
            <a:off x="1244329" y="3455819"/>
            <a:ext cx="9753600" cy="457200"/>
            <a:chOff x="317500" y="317500"/>
            <a:chExt cx="9753600" cy="457200"/>
          </a:xfrm>
        </p:grpSpPr>
        <p:pic>
          <p:nvPicPr>
            <p:cNvPr id="20" name="PFE element 32">
              <a:extLst>
                <a:ext uri="{FF2B5EF4-FFF2-40B4-BE49-F238E27FC236}">
                  <a16:creationId xmlns:a16="http://schemas.microsoft.com/office/drawing/2014/main" id="{FB036F2C-2E2F-3F42-AE78-DC16EB1CCD1F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7500" y="317500"/>
              <a:ext cx="9753600" cy="457200"/>
            </a:xfrm>
            <a:prstGeom prst="rect">
              <a:avLst/>
            </a:prstGeom>
          </p:spPr>
        </p:pic>
        <p:sp>
          <p:nvSpPr>
            <p:cNvPr id="21" name="Shape_2">
              <a:extLst>
                <a:ext uri="{FF2B5EF4-FFF2-40B4-BE49-F238E27FC236}">
                  <a16:creationId xmlns:a16="http://schemas.microsoft.com/office/drawing/2014/main" id="{7430837A-7536-6442-AA0B-D3D586F60DF6}"/>
                </a:ext>
              </a:extLst>
            </p:cNvPr>
            <p:cNvSpPr/>
            <p:nvPr/>
          </p:nvSpPr>
          <p:spPr>
            <a:xfrm>
              <a:off x="317500" y="317500"/>
              <a:ext cx="9753600" cy="4572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solidFill>
                <a:schemeClr val="accent1">
                  <a:shade val="50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pfehide33" hidden="1">
            <a:extLst>
              <a:ext uri="{FF2B5EF4-FFF2-40B4-BE49-F238E27FC236}">
                <a16:creationId xmlns:a16="http://schemas.microsoft.com/office/drawing/2014/main" id="{76E2F8B8-D863-7848-9C7C-3A446187533E}"/>
              </a:ext>
            </a:extLst>
          </p:cNvPr>
          <p:cNvSpPr txBox="1"/>
          <p:nvPr/>
        </p:nvSpPr>
        <p:spPr>
          <a:xfrm>
            <a:off x="1244329" y="4080230"/>
            <a:ext cx="9759112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Gilroy Medium" pitchFamily="2" charset="77"/>
              </a:rPr>
              <a:t>Rule 3: Lines 1 and 2 must rhyme.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95CFFC2-0780-6B40-81A8-359DC2344974}"/>
              </a:ext>
            </a:extLst>
          </p:cNvPr>
          <p:cNvGrpSpPr/>
          <p:nvPr/>
        </p:nvGrpSpPr>
        <p:grpSpPr>
          <a:xfrm>
            <a:off x="1244329" y="4076112"/>
            <a:ext cx="9753600" cy="469900"/>
            <a:chOff x="317500" y="317500"/>
            <a:chExt cx="9753600" cy="469900"/>
          </a:xfrm>
        </p:grpSpPr>
        <p:pic>
          <p:nvPicPr>
            <p:cNvPr id="24" name="PFE element 33">
              <a:extLst>
                <a:ext uri="{FF2B5EF4-FFF2-40B4-BE49-F238E27FC236}">
                  <a16:creationId xmlns:a16="http://schemas.microsoft.com/office/drawing/2014/main" id="{DAAE5465-CC2F-BC40-9BCA-A17EB62C29BD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7500" y="317500"/>
              <a:ext cx="9753600" cy="469900"/>
            </a:xfrm>
            <a:prstGeom prst="rect">
              <a:avLst/>
            </a:prstGeom>
          </p:spPr>
        </p:pic>
        <p:sp>
          <p:nvSpPr>
            <p:cNvPr id="25" name="Shape_3">
              <a:extLst>
                <a:ext uri="{FF2B5EF4-FFF2-40B4-BE49-F238E27FC236}">
                  <a16:creationId xmlns:a16="http://schemas.microsoft.com/office/drawing/2014/main" id="{559F71C3-CCDB-EB4B-8E81-6827D86EB2F2}"/>
                </a:ext>
              </a:extLst>
            </p:cNvPr>
            <p:cNvSpPr/>
            <p:nvPr/>
          </p:nvSpPr>
          <p:spPr>
            <a:xfrm>
              <a:off x="317500" y="317500"/>
              <a:ext cx="9753600" cy="4699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solidFill>
                <a:schemeClr val="accent1">
                  <a:shade val="50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pfehide34" hidden="1">
            <a:extLst>
              <a:ext uri="{FF2B5EF4-FFF2-40B4-BE49-F238E27FC236}">
                <a16:creationId xmlns:a16="http://schemas.microsoft.com/office/drawing/2014/main" id="{74A96061-66F2-7D4F-A244-124479A7AEE0}"/>
              </a:ext>
            </a:extLst>
          </p:cNvPr>
          <p:cNvSpPr txBox="1"/>
          <p:nvPr/>
        </p:nvSpPr>
        <p:spPr>
          <a:xfrm>
            <a:off x="1244329" y="4775230"/>
            <a:ext cx="9759112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Gilroy Medium" pitchFamily="2" charset="77"/>
              </a:rPr>
              <a:t>Rule 4: Line 4 should tie the story up.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5C3FEBA-70AC-674F-BBA8-2185DA59E6F5}"/>
              </a:ext>
            </a:extLst>
          </p:cNvPr>
          <p:cNvGrpSpPr/>
          <p:nvPr/>
        </p:nvGrpSpPr>
        <p:grpSpPr>
          <a:xfrm>
            <a:off x="1244329" y="4775230"/>
            <a:ext cx="9753600" cy="457200"/>
            <a:chOff x="317500" y="317500"/>
            <a:chExt cx="9753600" cy="457200"/>
          </a:xfrm>
        </p:grpSpPr>
        <p:pic>
          <p:nvPicPr>
            <p:cNvPr id="28" name="PFE element 34">
              <a:extLst>
                <a:ext uri="{FF2B5EF4-FFF2-40B4-BE49-F238E27FC236}">
                  <a16:creationId xmlns:a16="http://schemas.microsoft.com/office/drawing/2014/main" id="{B597CE45-735E-1343-9069-3A902BAD42E7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7500" y="317500"/>
              <a:ext cx="9753600" cy="457200"/>
            </a:xfrm>
            <a:prstGeom prst="rect">
              <a:avLst/>
            </a:prstGeom>
          </p:spPr>
        </p:pic>
        <p:sp>
          <p:nvSpPr>
            <p:cNvPr id="29" name="Shape_4">
              <a:extLst>
                <a:ext uri="{FF2B5EF4-FFF2-40B4-BE49-F238E27FC236}">
                  <a16:creationId xmlns:a16="http://schemas.microsoft.com/office/drawing/2014/main" id="{22CD91D5-374B-6F4D-828D-29C5A511ADAF}"/>
                </a:ext>
              </a:extLst>
            </p:cNvPr>
            <p:cNvSpPr/>
            <p:nvPr/>
          </p:nvSpPr>
          <p:spPr>
            <a:xfrm>
              <a:off x="317500" y="317500"/>
              <a:ext cx="9753600" cy="4572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solidFill>
                <a:schemeClr val="accent1">
                  <a:shade val="50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pfehide35" hidden="1">
            <a:extLst>
              <a:ext uri="{FF2B5EF4-FFF2-40B4-BE49-F238E27FC236}">
                <a16:creationId xmlns:a16="http://schemas.microsoft.com/office/drawing/2014/main" id="{36141CCB-95E5-1848-9FDB-9C4C1210E2BA}"/>
              </a:ext>
            </a:extLst>
          </p:cNvPr>
          <p:cNvSpPr txBox="1"/>
          <p:nvPr/>
        </p:nvSpPr>
        <p:spPr>
          <a:xfrm>
            <a:off x="1244329" y="5470230"/>
            <a:ext cx="9759112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Gilroy Medium" pitchFamily="2" charset="77"/>
              </a:rPr>
              <a:t>Rule 5: No more rules – there are no rules about rhythm!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EEF462-3714-1E4B-B5B5-DF2CD86BD7B3}"/>
              </a:ext>
            </a:extLst>
          </p:cNvPr>
          <p:cNvGrpSpPr/>
          <p:nvPr/>
        </p:nvGrpSpPr>
        <p:grpSpPr>
          <a:xfrm>
            <a:off x="1244329" y="5470230"/>
            <a:ext cx="9753600" cy="457200"/>
            <a:chOff x="317500" y="317500"/>
            <a:chExt cx="9753600" cy="457200"/>
          </a:xfrm>
        </p:grpSpPr>
        <p:pic>
          <p:nvPicPr>
            <p:cNvPr id="32" name="PFE element 35">
              <a:extLst>
                <a:ext uri="{FF2B5EF4-FFF2-40B4-BE49-F238E27FC236}">
                  <a16:creationId xmlns:a16="http://schemas.microsoft.com/office/drawing/2014/main" id="{088E364C-CBAD-6B48-B8C6-F23DBE8B4FA1}"/>
                </a:ext>
              </a:extLst>
            </p:cNvPr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7500" y="317500"/>
              <a:ext cx="9753600" cy="457200"/>
            </a:xfrm>
            <a:prstGeom prst="rect">
              <a:avLst/>
            </a:prstGeom>
          </p:spPr>
        </p:pic>
        <p:sp>
          <p:nvSpPr>
            <p:cNvPr id="33" name="Shape_5">
              <a:extLst>
                <a:ext uri="{FF2B5EF4-FFF2-40B4-BE49-F238E27FC236}">
                  <a16:creationId xmlns:a16="http://schemas.microsoft.com/office/drawing/2014/main" id="{C2AFECD2-D652-9940-B966-9812572E1B68}"/>
                </a:ext>
              </a:extLst>
            </p:cNvPr>
            <p:cNvSpPr/>
            <p:nvPr/>
          </p:nvSpPr>
          <p:spPr>
            <a:xfrm>
              <a:off x="317500" y="317500"/>
              <a:ext cx="9753600" cy="4572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solidFill>
                <a:schemeClr val="accent1">
                  <a:shade val="50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18FAF1A7-9D51-7B4F-B77A-106F3214B5BC}"/>
              </a:ext>
            </a:extLst>
          </p:cNvPr>
          <p:cNvSpPr/>
          <p:nvPr/>
        </p:nvSpPr>
        <p:spPr>
          <a:xfrm>
            <a:off x="9594695" y="-417036"/>
            <a:ext cx="3141089" cy="31410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296F4E-5111-D64D-9241-0E71FEDCFB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64190" y="52600"/>
            <a:ext cx="2541031" cy="263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581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3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38">
            <a:extLst>
              <a:ext uri="{FF2B5EF4-FFF2-40B4-BE49-F238E27FC236}">
                <a16:creationId xmlns:a16="http://schemas.microsoft.com/office/drawing/2014/main" id="{B8C4E7FA-6A3F-FD44-ABB6-F61247DECCF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89069" y="2273300"/>
            <a:ext cx="8432800" cy="2311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966ACA-9BF5-1143-A63F-9A9763459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13" y="501649"/>
            <a:ext cx="1915297" cy="19152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8D9302-9175-4F40-B6EE-B6CBDE0961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681" y="208862"/>
            <a:ext cx="3096968" cy="582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28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63</Words>
  <Application>Microsoft Macintosh PowerPoint</Application>
  <PresentationFormat>Widescreen</PresentationFormat>
  <Paragraphs>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Gilroy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r.dyer@as-creatives.com</dc:creator>
  <cp:lastModifiedBy>r.dyer@as-creatives.com</cp:lastModifiedBy>
  <cp:revision>7</cp:revision>
  <dcterms:created xsi:type="dcterms:W3CDTF">2019-02-26T15:22:57Z</dcterms:created>
  <dcterms:modified xsi:type="dcterms:W3CDTF">2019-02-26T16:16:25Z</dcterms:modified>
</cp:coreProperties>
</file>