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E4DC"/>
    <a:srgbClr val="FFD400"/>
    <a:srgbClr val="F67875"/>
    <a:srgbClr val="4A90E2"/>
    <a:srgbClr val="00C3B1"/>
    <a:srgbClr val="744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701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9F98F-5BA7-FA4C-A079-2FB54EB9D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DE1AB2-1BC0-6A40-9D96-36D3718186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15515-2AE9-5741-B02F-F1680E42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F41D-965D-EF4C-A5BC-D54047340E31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2F126-C27C-5042-821D-23CF5DDBD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339A8-380C-C44E-A6CB-71201031B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B4BD-83CA-814D-87CE-39A6435E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1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E7F49-7E04-5441-8659-0B6A7D866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529AD3-CFD7-B247-9439-76A5D3983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06582-4CCC-8949-9AEE-7F0C32B51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F41D-965D-EF4C-A5BC-D54047340E31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EAD07-1DD5-F14F-8FB8-970C8F13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F4CA9-D2E0-8645-9B53-5B2121CE4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B4BD-83CA-814D-87CE-39A6435E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5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72FC2F-5471-5243-B187-2CFF15BA4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B2A694-379A-0946-BE2C-792B883F9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AB2AC-C708-D941-A03C-EE5E51DB4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F41D-965D-EF4C-A5BC-D54047340E31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9441C-24F0-E849-8405-EC8636A41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29B99-9774-2248-99DE-000743739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B4BD-83CA-814D-87CE-39A6435E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9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7FB6B-75B9-3842-8D40-E57315232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9BD77-8658-374A-A15D-BE72157E7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B7348-208E-A746-A9B6-01A0289EE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F41D-965D-EF4C-A5BC-D54047340E31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E5ADC-3C41-BF4F-BC2E-149E21DA8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02D2A-CC94-FE47-9AC0-7055CBE91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B4BD-83CA-814D-87CE-39A6435E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31851-83D3-CC48-A88B-95107B319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B5CE8-9FCA-6E43-897B-EAB26FFD8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187AF-C022-5A4C-80F3-9F48E0D6E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F41D-965D-EF4C-A5BC-D54047340E31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DB4F-C49D-F84A-AB24-D6D15ABBD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11044-ADC6-4242-9381-F54DD6706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B4BD-83CA-814D-87CE-39A6435E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7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2FD89-1DF8-2D4F-BD1A-A848C04A0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7B749-CBE0-414D-BC44-1F49D55E17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1F22E2-7BAC-0C4F-B615-37B5D2F49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8D67B-765A-AC48-A398-6C139531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F41D-965D-EF4C-A5BC-D54047340E31}" type="datetimeFigureOut">
              <a:rPr lang="en-US" smtClean="0"/>
              <a:t>6/11/19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755689-C01E-324A-AE75-A6EA03F5F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E4FA2F-4131-E14D-9DA4-66A3D8F1B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B4BD-83CA-814D-87CE-39A6435E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8834-DD04-9540-A5D7-00CAE1595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95DBB-A9B6-9E45-ABF6-41848C7DD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C6E0A1-446C-DB4F-98FA-13B5B0F79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7CE891-D013-6F43-87F3-AB001D84C6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0757DD-7509-2C47-BD57-1FF408E898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2736C4-F1FC-6848-A4D3-25D1FFAD7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F41D-965D-EF4C-A5BC-D54047340E31}" type="datetimeFigureOut">
              <a:rPr lang="en-US" smtClean="0"/>
              <a:t>6/11/19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BB929D-7BF7-1E4F-AC22-CAB324D82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266E14-668E-424A-8B5D-2B86A8A04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B4BD-83CA-814D-87CE-39A6435E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3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F89C0-1750-854C-BE65-A995127BE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E6D808-2768-7743-BDE4-66B4C58E6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F41D-965D-EF4C-A5BC-D54047340E31}" type="datetimeFigureOut">
              <a:rPr lang="en-US" smtClean="0"/>
              <a:t>6/11/19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29D3FB-1B87-D647-BAF7-15D637055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B502AA-512F-3D43-B1AB-3EC91748E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B4BD-83CA-814D-87CE-39A6435E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8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3135D1-9E05-BB48-8D80-FDA7927CF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F41D-965D-EF4C-A5BC-D54047340E31}" type="datetimeFigureOut">
              <a:rPr lang="en-US" smtClean="0"/>
              <a:t>6/11/19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915A01-FA83-B846-A3A4-F74616DD0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5C9FBC-BCBC-984B-82D9-FA6EAD08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B4BD-83CA-814D-87CE-39A6435E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1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F78B6-7884-4C46-939D-55C538CD9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B3802-B950-5745-87D3-74A035255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77D56C-420B-A648-89A3-E05701C5FB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DBD32-BFA8-2C48-8530-F79B89F68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F41D-965D-EF4C-A5BC-D54047340E31}" type="datetimeFigureOut">
              <a:rPr lang="en-US" smtClean="0"/>
              <a:t>6/11/19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45E45-ECFD-2148-AC45-2FA34EED7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39A4FA-D701-FA41-B9DC-D8F7A8484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B4BD-83CA-814D-87CE-39A6435E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2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7320F-DA01-174F-B5A9-E3A5D4B15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241DDD-A1D7-4E44-9E4F-4AB5902A03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312BF-76FE-BC4E-8F9F-38FC84F10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502A4C-91F4-2B41-B759-D2F793055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F41D-965D-EF4C-A5BC-D54047340E31}" type="datetimeFigureOut">
              <a:rPr lang="en-US" smtClean="0"/>
              <a:t>6/11/19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A6E5D-DCAF-4B40-8BC9-3E82680AF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DAE4EB-850E-AE42-8FC5-52CCC8037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B4BD-83CA-814D-87CE-39A6435E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5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38DDFC-EE73-1B44-8684-031B0D41A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D45C5-E489-B641-8DB0-B10E19E9B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05EEF-C6BF-B245-B338-5440D69B67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8F41D-965D-EF4C-A5BC-D54047340E31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A91B0-8853-7D4B-9B55-A41D70C3C3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2AAD0-8011-1F48-9B25-FACE97D42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9B4BD-83CA-814D-87CE-39A6435E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1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4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5-Point Star 16">
            <a:extLst>
              <a:ext uri="{FF2B5EF4-FFF2-40B4-BE49-F238E27FC236}">
                <a16:creationId xmlns:a16="http://schemas.microsoft.com/office/drawing/2014/main" id="{92CA6AA5-3011-5A4C-A227-6E577D9707CF}"/>
              </a:ext>
            </a:extLst>
          </p:cNvPr>
          <p:cNvSpPr/>
          <p:nvPr/>
        </p:nvSpPr>
        <p:spPr>
          <a:xfrm>
            <a:off x="2646742" y="-20258"/>
            <a:ext cx="6898515" cy="6898515"/>
          </a:xfrm>
          <a:prstGeom prst="star5">
            <a:avLst/>
          </a:prstGeom>
          <a:solidFill>
            <a:srgbClr val="F6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33C52B-F8A0-CF4B-A965-C1C0EB911E3F}"/>
              </a:ext>
            </a:extLst>
          </p:cNvPr>
          <p:cNvSpPr txBox="1"/>
          <p:nvPr/>
        </p:nvSpPr>
        <p:spPr>
          <a:xfrm>
            <a:off x="274952" y="262590"/>
            <a:ext cx="11467747" cy="6215448"/>
          </a:xfrm>
          <a:prstGeom prst="rect">
            <a:avLst/>
          </a:prstGeom>
          <a:noFill/>
          <a:ln w="231775" cap="rnd" cmpd="sng">
            <a:solidFill>
              <a:srgbClr val="FFFF00"/>
            </a:solidFill>
            <a:prstDash val="sysDot"/>
            <a:round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C7B0D4-8E67-AE45-9236-88FDD1393A88}"/>
              </a:ext>
            </a:extLst>
          </p:cNvPr>
          <p:cNvSpPr txBox="1"/>
          <p:nvPr/>
        </p:nvSpPr>
        <p:spPr>
          <a:xfrm>
            <a:off x="362126" y="321276"/>
            <a:ext cx="11467747" cy="6215448"/>
          </a:xfrm>
          <a:prstGeom prst="rect">
            <a:avLst/>
          </a:prstGeom>
          <a:noFill/>
          <a:ln w="231775" cap="rnd" cmpd="sng">
            <a:solidFill>
              <a:schemeClr val="bg1"/>
            </a:solidFill>
            <a:prstDash val="sysDot"/>
            <a:round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3B9C2F-70FF-5C40-9913-6CB7A872AEB2}"/>
              </a:ext>
            </a:extLst>
          </p:cNvPr>
          <p:cNvSpPr txBox="1"/>
          <p:nvPr/>
        </p:nvSpPr>
        <p:spPr>
          <a:xfrm>
            <a:off x="2210829" y="1166842"/>
            <a:ext cx="77703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FF00"/>
                </a:solidFill>
                <a:latin typeface="Impact" panose="020B0806030902050204" pitchFamily="34" charset="0"/>
                <a:cs typeface="Broadway" panose="020F0502020204030204" pitchFamily="34" charset="0"/>
              </a:rPr>
              <a:t>THE SHARED MEMORY</a:t>
            </a:r>
          </a:p>
          <a:p>
            <a:pPr algn="ctr"/>
            <a:r>
              <a:rPr lang="en-US" sz="9600" dirty="0">
                <a:solidFill>
                  <a:srgbClr val="FFFF00"/>
                </a:solidFill>
                <a:latin typeface="Impact" panose="020B0806030902050204" pitchFamily="34" charset="0"/>
                <a:cs typeface="Broadway" panose="020F0502020204030204" pitchFamily="34" charset="0"/>
              </a:rPr>
              <a:t>GAME SHOW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A07E30E-76EC-EE4F-BCB8-7A53B0869E4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53361" y="641329"/>
            <a:ext cx="792892" cy="79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50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ntr" presetSubtype="0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4" presetClass="emph" presetSubtype="0" repeatCount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" grpId="0" animBg="1"/>
      <p:bldP spid="15" grpId="0" animBg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5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Impact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Rowan Dyer</dc:creator>
  <cp:lastModifiedBy>Rowan Dyer</cp:lastModifiedBy>
  <cp:revision>13</cp:revision>
  <dcterms:created xsi:type="dcterms:W3CDTF">2019-06-11T09:02:33Z</dcterms:created>
  <dcterms:modified xsi:type="dcterms:W3CDTF">2019-06-11T15:08:44Z</dcterms:modified>
</cp:coreProperties>
</file>